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  <p:sldMasterId id="2147483774" r:id="rId2"/>
    <p:sldMasterId id="2147483786" r:id="rId3"/>
  </p:sldMasterIdLst>
  <p:sldIdLst>
    <p:sldId id="266" r:id="rId4"/>
    <p:sldId id="265" r:id="rId5"/>
    <p:sldId id="263" r:id="rId6"/>
    <p:sldId id="258" r:id="rId7"/>
    <p:sldId id="259" r:id="rId8"/>
    <p:sldId id="260" r:id="rId9"/>
    <p:sldId id="262" r:id="rId10"/>
    <p:sldId id="267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C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4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74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60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46683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27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1654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67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150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33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472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711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16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71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565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45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321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68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362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7714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30513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7061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092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53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48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641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157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569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142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717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025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78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7371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7852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330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90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351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2378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650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5986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42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72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2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29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08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9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0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3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56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76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C217AE5-B96B-46BB-A70F-2B32F2CC3BCF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E9AEE-FA2A-49AE-8B5D-B3C34BF75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345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33E3B8-9B19-43BA-870A-0C0202A93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4502"/>
          </a:xfrm>
        </p:spPr>
      </p:pic>
    </p:spTree>
    <p:extLst>
      <p:ext uri="{BB962C8B-B14F-4D97-AF65-F5344CB8AC3E}">
        <p14:creationId xmlns:p14="http://schemas.microsoft.com/office/powerpoint/2010/main" val="3054006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499DBD-6966-40BD-808A-0D8C037A4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82993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76C00-020A-4166-9A9F-943ED8968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setbacks(W/ Louis)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ECD6E-F19A-41BB-917D-6E7AAF9C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Lack of communication due to poor use of slack. Only a few members were initially using the software which made it difficult to pass on important announcements and information to the entire group.</a:t>
            </a:r>
          </a:p>
          <a:p>
            <a:r>
              <a:rPr lang="en-US" dirty="0"/>
              <a:t>Ineffectively distributed tasks without fully knowing or understanding the specifications of the project</a:t>
            </a:r>
          </a:p>
          <a:p>
            <a:r>
              <a:rPr lang="en-US" dirty="0"/>
              <a:t>The aforementioned led to loss of time and slowed down the development process.</a:t>
            </a:r>
          </a:p>
          <a:p>
            <a:r>
              <a:rPr lang="en-US" dirty="0"/>
              <a:t>Several group members were working on all parts of project in order to achieve a better understanding and provide functional, working prototypes.</a:t>
            </a:r>
          </a:p>
        </p:txBody>
      </p:sp>
    </p:spTree>
    <p:extLst>
      <p:ext uri="{BB962C8B-B14F-4D97-AF65-F5344CB8AC3E}">
        <p14:creationId xmlns:p14="http://schemas.microsoft.com/office/powerpoint/2010/main" val="35486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5097A-CFD1-4E68-9B19-6A270BE1B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project?(W/ Alvin)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327B2-FFFD-4F77-BEB7-1824C2A15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project is essentially a software, known as a contact manager ,that enables the user to store and retrieve  basic contact information including names, addresses, and phone numbers.</a:t>
            </a:r>
          </a:p>
          <a:p>
            <a:r>
              <a:rPr lang="en-US" dirty="0"/>
              <a:t>Every feature and component including  the front-end, API, database is being hosted via Amazon Web Services cloud.</a:t>
            </a:r>
          </a:p>
          <a:p>
            <a:r>
              <a:rPr lang="en-US" dirty="0"/>
              <a:t>The front-end of the contact manager allows for either user log-in or user sign up.</a:t>
            </a:r>
          </a:p>
          <a:p>
            <a:r>
              <a:rPr lang="en-US" dirty="0"/>
              <a:t>Landing page displays basic user info along with the current contacts stored under the active account.</a:t>
            </a:r>
          </a:p>
          <a:p>
            <a:r>
              <a:rPr lang="en-US" dirty="0"/>
              <a:t>The application gives the user the  capability to add, edit, search, and delete contacts. It also provides the user the ability to assign pre-installed icons or upload pictures for each contact.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0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DFE0B-3E4B-4314-89AF-3EFF4FB70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was it developed?(W/ Phillip)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19397-DC8C-49AE-9158-551516099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was developed using the agile method of software development</a:t>
            </a:r>
          </a:p>
          <a:p>
            <a:r>
              <a:rPr lang="en-US" dirty="0"/>
              <a:t>LAMP stack was used for application</a:t>
            </a:r>
          </a:p>
          <a:p>
            <a:r>
              <a:rPr lang="en-US" dirty="0"/>
              <a:t>Apache was used for website hosting</a:t>
            </a:r>
          </a:p>
          <a:p>
            <a:r>
              <a:rPr lang="en-US" dirty="0"/>
              <a:t>PHP used for both the front and back end to connect them</a:t>
            </a:r>
          </a:p>
          <a:p>
            <a:r>
              <a:rPr lang="en-US" dirty="0"/>
              <a:t>CSS used in the front end development of application while SQL was used for the database</a:t>
            </a:r>
          </a:p>
          <a:p>
            <a:r>
              <a:rPr lang="en-US" dirty="0"/>
              <a:t>User icons are created and toggled with JavaScript.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16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57D3E4B-E472-4BF6-9540-DB906F749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6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BDE3C3-F6D2-4C55-B199-FD88E7F15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BFDB53-A431-4AB5-9096-601BA58A3229}"/>
              </a:ext>
            </a:extLst>
          </p:cNvPr>
          <p:cNvSpPr txBox="1"/>
          <p:nvPr/>
        </p:nvSpPr>
        <p:spPr>
          <a:xfrm>
            <a:off x="3790604" y="631767"/>
            <a:ext cx="40067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Entity Relationship Diagram(ERD)</a:t>
            </a:r>
          </a:p>
        </p:txBody>
      </p:sp>
    </p:spTree>
    <p:extLst>
      <p:ext uri="{BB962C8B-B14F-4D97-AF65-F5344CB8AC3E}">
        <p14:creationId xmlns:p14="http://schemas.microsoft.com/office/powerpoint/2010/main" val="410160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B47644-025A-45F2-B53B-71AD22560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43C0FA-0690-4628-8B2B-7E8F3D3D6C4D}"/>
              </a:ext>
            </a:extLst>
          </p:cNvPr>
          <p:cNvSpPr txBox="1"/>
          <p:nvPr/>
        </p:nvSpPr>
        <p:spPr>
          <a:xfrm>
            <a:off x="4721629" y="99753"/>
            <a:ext cx="4771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AAC7D5"/>
                </a:solidFill>
                <a:latin typeface="Bodoni MT Black" panose="02070A03080606020203" pitchFamily="18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9549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695760-53DC-466D-BAD1-F9E97AC6E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9681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acet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8729</TotalTime>
  <Words>301</Words>
  <Application>Microsoft Office PowerPoint</Application>
  <PresentationFormat>Widescreen</PresentationFormat>
  <Paragraphs>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Bodoni MT Black</vt:lpstr>
      <vt:lpstr>Century Gothic</vt:lpstr>
      <vt:lpstr>Gill Sans MT</vt:lpstr>
      <vt:lpstr>Trebuchet MS</vt:lpstr>
      <vt:lpstr>Wingdings 3</vt:lpstr>
      <vt:lpstr>Facet</vt:lpstr>
      <vt:lpstr>Gallery</vt:lpstr>
      <vt:lpstr>Ion</vt:lpstr>
      <vt:lpstr>PowerPoint Presentation</vt:lpstr>
      <vt:lpstr>PowerPoint Presentation</vt:lpstr>
      <vt:lpstr>Challenges and setbacks(W/ Louis)</vt:lpstr>
      <vt:lpstr>What is the project?(W/ Alvin)</vt:lpstr>
      <vt:lpstr>How was it developed?(W/ Phillip)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Mangaer</dc:title>
  <dc:creator>phil leo</dc:creator>
  <cp:lastModifiedBy>Guensly</cp:lastModifiedBy>
  <cp:revision>54</cp:revision>
  <dcterms:created xsi:type="dcterms:W3CDTF">2018-06-01T22:19:34Z</dcterms:created>
  <dcterms:modified xsi:type="dcterms:W3CDTF">2018-06-11T23:35:17Z</dcterms:modified>
</cp:coreProperties>
</file>